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>
        <p:scale>
          <a:sx n="66" d="100"/>
          <a:sy n="66" d="100"/>
        </p:scale>
        <p:origin x="-154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6249330-vertical-grunge-copper-wall-texture-background-h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8447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4191000"/>
            <a:ext cx="6705600" cy="5232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Dr.Sabiha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Sameeroddin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Sayed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791201"/>
            <a:ext cx="7773218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Night College of Arts &amp; Commerce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Ichalkaranji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Dist.Kolhapur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5029201"/>
            <a:ext cx="4100546" cy="46166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Head Of The Department Urdu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14400"/>
            <a:ext cx="9144000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fr-F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Urdu Gazal Aura </a:t>
            </a:r>
            <a:r>
              <a:rPr lang="fr-FR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Taswore</a:t>
            </a:r>
            <a:r>
              <a:rPr lang="fr-F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Ishq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2590800"/>
            <a:ext cx="6324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r-PK" sz="4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اردو غزل اور تصور عشق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6148" b="1637"/>
          <a:stretch>
            <a:fillRect/>
          </a:stretch>
        </p:blipFill>
        <p:spPr bwMode="auto">
          <a:xfrm>
            <a:off x="41148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5526"/>
          <a:stretch>
            <a:fillRect/>
          </a:stretch>
        </p:blipFill>
        <p:spPr bwMode="auto">
          <a:xfrm>
            <a:off x="0" y="0"/>
            <a:ext cx="47196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3551"/>
          <a:stretch>
            <a:fillRect/>
          </a:stretch>
        </p:blipFill>
        <p:spPr bwMode="auto">
          <a:xfrm>
            <a:off x="0" y="-2061"/>
            <a:ext cx="4419600" cy="68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 4.jpg"/>
          <p:cNvPicPr>
            <a:picLocks noChangeAspect="1"/>
          </p:cNvPicPr>
          <p:nvPr/>
        </p:nvPicPr>
        <p:blipFill>
          <a:blip r:embed="rId2"/>
          <a:srcRect l="18969" r="9261" b="36735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7169"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xels-photo-207216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1234</dc:creator>
  <cp:lastModifiedBy>SABIHA</cp:lastModifiedBy>
  <cp:revision>12</cp:revision>
  <dcterms:created xsi:type="dcterms:W3CDTF">2006-08-16T00:00:00Z</dcterms:created>
  <dcterms:modified xsi:type="dcterms:W3CDTF">2022-03-27T05:42:34Z</dcterms:modified>
</cp:coreProperties>
</file>